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37" autoAdjust="0"/>
    <p:restoredTop sz="94660"/>
  </p:normalViewPr>
  <p:slideViewPr>
    <p:cSldViewPr snapToGrid="0">
      <p:cViewPr varScale="1">
        <p:scale>
          <a:sx n="86" d="100"/>
          <a:sy n="86" d="100"/>
        </p:scale>
        <p:origin x="-232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interSettings" Target="printerSettings/printerSettings1.bin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50D95AF-97A7-499E-A516-0490974D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9CA7A50-BDD4-4DEC-AF24-2D06EF963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F90B57D-6A01-425A-B669-A64BDDF95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4F34A89-98DC-4476-A1B3-50C9DF9B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C8DAE2B-FBBF-49F8-AED0-707CF5B4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94A6E80-0230-4D48-A5F9-33175B86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3EC05D4-032C-43C7-AC9F-A2AE09D9B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8FE22D8-3C90-48A5-8C22-ABF006C3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6031874-2C7E-4276-8156-8042FC0F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A6F1EBC-52C6-4C74-8594-3A37AFAE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2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C352BFF9-E495-4ADA-B60C-E121BB499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70F3CE26-A656-4E12-9598-9806FE7F9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F908407-CC74-474A-9CE6-75035951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CA84AD7-4AE6-4D78-B91A-B74B081F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544573C-80A4-4D2C-B5E4-F3DB5D48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7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48F1964-129B-4BBF-B495-30653B48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24D9178-F6C3-473F-9353-88B69CA3F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C51D15A-8EA0-4F1C-9B7B-844343E1B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624C655-C281-4753-B248-83B71904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A066998-C518-40F2-9381-7D5418A18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2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5183681-8E5E-474B-8449-9F3E26628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063463B-1DD6-4F57-873B-C329AB32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C326802-EB5E-4421-82C9-20594D66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39F4EA7-DE69-4F26-8202-48DE86A6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3C0B134-BBA9-4F58-8847-384050F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97045F7-FF79-4A29-B9C9-A01853D3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15015A6E-AB44-421A-8DE9-E68F90062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4460644D-AF50-47DC-B92F-D691F24BD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EC57F61-C114-4AB2-A6CF-738C432B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42E2F9E-13F1-4599-B696-4E1298263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72D0EAA-E102-4DBA-9534-05BBB8C8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79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CA33912-DFDC-434E-870A-16BEF9BC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0ED805E-4735-4B69-8D81-4ED56216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62E0208-3A8A-481E-81E6-352BBF84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9BE6BBFA-4B5E-4EB1-B8F2-D76088FFA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F33540AF-84C7-4839-8A35-A82249423D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CAF7F165-7E36-47B1-AF38-DB251AB6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ECFC46E1-FDC2-4A90-925D-51C194B5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FF495018-FA3A-484A-BB5F-1E177D51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5C0D21-E241-4DFE-888B-9CD38687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2054FAEB-B499-4C46-A057-D8236492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E8200FE-854B-4DCB-9DC8-26C067E9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439D4B7F-CEC2-4CCA-9CD0-C7A974065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242B8E4B-E8A4-446B-BBD2-4C200933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AA2D251-4BBB-4611-982A-25D9F2FF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3B6C922C-ED8B-47F2-9558-44C3B3E1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8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7BAAD0C-3AD2-4ECE-89F7-5777B6BF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68CDC6F-FF7F-4D2E-99E3-A6BEC9D50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07CDC96F-6154-4149-8340-85BED3325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A685885-A8AE-4B7F-9E25-8F2468B6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E02A5BA-AC19-4934-8ED6-A41DE306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205EA19E-D768-4FAD-A61E-C8728824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8F6670D-2C5A-4A5A-8B68-3DFE87FF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CBBDE5C0-1B84-4DAA-8BB3-71CDC26F70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1B2A8562-9280-48D0-920C-09F181A56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2BFA73D5-E3F4-4673-83ED-BE884F23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B3136A3-18EE-4695-8D1A-B17B3E81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2BDFA49-917C-476A-9350-4CC64214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EF7B301A-3BCD-4B51-85AE-60DA593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93FC0852-6711-42B8-B2D5-DB0FD0100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F1C6DF6-9265-4ACB-95D8-C2B368E65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9A3AE-CEB5-4D63-8C4E-0A0F41805711}" type="datetimeFigureOut">
              <a:rPr lang="en-US" smtClean="0"/>
              <a:t>1/23/19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8B5C077E-EC26-4869-BAD9-AE69516BF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88DDDA6-DFD4-4AAE-8A35-ABCFC7FE1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8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5DF6DF-5674-4CF0-8560-B74D60B3F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Land cover map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3C52D33D-F581-479E-A890-CEE3F50D2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Jan 31, 2018</a:t>
            </a:r>
          </a:p>
        </p:txBody>
      </p:sp>
    </p:spTree>
    <p:extLst>
      <p:ext uri="{BB962C8B-B14F-4D97-AF65-F5344CB8AC3E}">
        <p14:creationId xmlns:p14="http://schemas.microsoft.com/office/powerpoint/2010/main" val="3453570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="" xmlns:a16="http://schemas.microsoft.com/office/drawing/2014/main" id="{7EC2D43A-0029-4639-B070-D7C77A5DEB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655"/>
          <a:stretch/>
        </p:blipFill>
        <p:spPr>
          <a:xfrm>
            <a:off x="1075038" y="2653401"/>
            <a:ext cx="10041924" cy="408650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3F245A63-AD7E-4FFA-A264-A7AA574D63CC}"/>
              </a:ext>
            </a:extLst>
          </p:cNvPr>
          <p:cNvSpPr txBox="1"/>
          <p:nvPr/>
        </p:nvSpPr>
        <p:spPr>
          <a:xfrm>
            <a:off x="189470" y="0"/>
            <a:ext cx="118130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GEE file: </a:t>
            </a:r>
            <a:r>
              <a:rPr lang="en-US" sz="1600" dirty="0" err="1"/>
              <a:t>LandCover</a:t>
            </a:r>
            <a:r>
              <a:rPr lang="en-US" sz="1600" dirty="0"/>
              <a:t>/Soy Classification Masking</a:t>
            </a:r>
          </a:p>
          <a:p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Added a small section of code to explore specifics of </a:t>
            </a:r>
            <a:r>
              <a:rPr lang="en-US" sz="1600" dirty="0" err="1"/>
              <a:t>connectedPixelCount</a:t>
            </a:r>
            <a:r>
              <a:rPr lang="en-US" sz="1600" dirty="0"/>
              <a:t>. Red is DC, blue is SC, underlying layer is the ‘count’ from </a:t>
            </a:r>
            <a:r>
              <a:rPr lang="en-US" sz="1600" dirty="0" err="1"/>
              <a:t>connectedPixelCount</a:t>
            </a:r>
            <a:r>
              <a:rPr lang="en-US" sz="1600" dirty="0"/>
              <a:t>, the areas that are not covered by red or blue are class 2 (other </a:t>
            </a:r>
            <a:r>
              <a:rPr lang="en-US" sz="1600" dirty="0" err="1"/>
              <a:t>agri</a:t>
            </a:r>
            <a:r>
              <a:rPr lang="en-US" sz="1600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 4-connected only. The ‘connection’ is not only for adjacent pixels. So if a ‘red’ pixel is sticking out by itself but it’s connected to a large chunk of ‘red’ pixels, its connected pixels will still be high.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values of the pixels should be integers. If they’re integers, don’t need to separately mask out DC vs SC; the connected pixels will automatically count only SC or only DC.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If pixels look like they’re only partially masked, it’s probably because they’re masked with a different map. The result of exporting an image should produce whole pixels, though the exact location of the pixels might be mismatched.</a:t>
            </a:r>
          </a:p>
        </p:txBody>
      </p:sp>
    </p:spTree>
    <p:extLst>
      <p:ext uri="{BB962C8B-B14F-4D97-AF65-F5344CB8AC3E}">
        <p14:creationId xmlns:p14="http://schemas.microsoft.com/office/powerpoint/2010/main" val="3284463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8324" y="198893"/>
            <a:ext cx="6314549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Searching for commercial high resolution satellite imagery</a:t>
            </a:r>
          </a:p>
          <a:p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Requested quote from Satellite Imaging Corp (</a:t>
            </a:r>
            <a:r>
              <a:rPr lang="en-US" dirty="0" err="1" smtClean="0"/>
              <a:t>QuickBird</a:t>
            </a:r>
            <a:r>
              <a:rPr lang="en-US" dirty="0" smtClean="0"/>
              <a:t>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Search for images on </a:t>
            </a:r>
            <a:r>
              <a:rPr lang="en-US" dirty="0" err="1" smtClean="0"/>
              <a:t>LandInfo</a:t>
            </a:r>
            <a:r>
              <a:rPr lang="en-US" dirty="0" smtClean="0"/>
              <a:t>. Available images to search are: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GeoEye-1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WorldView-1, to -4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 smtClean="0"/>
              <a:t>QuickBird</a:t>
            </a:r>
            <a:endParaRPr lang="en-US" dirty="0" smtClean="0"/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IKONOS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smtClean="0"/>
              <a:t>SPOT 1- 7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 smtClean="0"/>
              <a:t>RapidEye</a:t>
            </a:r>
            <a:endParaRPr lang="en-US" dirty="0" smtClean="0"/>
          </a:p>
          <a:p>
            <a:pPr marL="742950" lvl="1" indent="-285750">
              <a:buFont typeface="Arial"/>
              <a:buChar char="•"/>
            </a:pPr>
            <a:r>
              <a:rPr lang="en-US" dirty="0" err="1" smtClean="0"/>
              <a:t>PlaneteScope</a:t>
            </a:r>
            <a:r>
              <a:rPr lang="en-US" dirty="0" smtClean="0"/>
              <a:t>/Dove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FF0000"/>
                </a:solidFill>
              </a:rPr>
              <a:t>Planet Labs satellites: which ones?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19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584" y="151663"/>
            <a:ext cx="1012646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Center Pivot detection</a:t>
            </a:r>
          </a:p>
          <a:p>
            <a:endParaRPr lang="en-US" dirty="0"/>
          </a:p>
          <a:p>
            <a:r>
              <a:rPr lang="en-US" dirty="0" smtClean="0"/>
              <a:t>In GEE: </a:t>
            </a:r>
            <a:r>
              <a:rPr lang="en-US" dirty="0" err="1" smtClean="0"/>
              <a:t>LandCover</a:t>
            </a:r>
            <a:r>
              <a:rPr lang="en-US" dirty="0" smtClean="0"/>
              <a:t>/Center Pivot Classification</a:t>
            </a:r>
          </a:p>
          <a:p>
            <a:r>
              <a:rPr lang="en-US" dirty="0" smtClean="0"/>
              <a:t>based on edge detection. Red = ‘center pivot’. Blue = detected edge. Black circles = 2014 center pivot data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52919" y="1857870"/>
            <a:ext cx="436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Kansas, using Landsat 8 day EVI in April 2013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323" y="2255985"/>
            <a:ext cx="5118173" cy="27426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9134" y="2237026"/>
            <a:ext cx="5261567" cy="267305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331323" y="1858608"/>
            <a:ext cx="493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Mato</a:t>
            </a:r>
            <a:r>
              <a:rPr lang="en-US" dirty="0" smtClean="0"/>
              <a:t> </a:t>
            </a:r>
            <a:r>
              <a:rPr lang="en-US" dirty="0" err="1" smtClean="0"/>
              <a:t>Grosso</a:t>
            </a:r>
            <a:r>
              <a:rPr lang="en-US" dirty="0" smtClean="0"/>
              <a:t>, using Landsat 8 day EVI in April 2013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27446" y="5046799"/>
            <a:ext cx="1167551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Observations:</a:t>
            </a:r>
          </a:p>
          <a:p>
            <a:pPr marL="285750" indent="-285750">
              <a:buFontTx/>
              <a:buChar char="-"/>
            </a:pPr>
            <a:r>
              <a:rPr lang="en-US" dirty="0" err="1" smtClean="0"/>
              <a:t>Mato</a:t>
            </a:r>
            <a:r>
              <a:rPr lang="en-US" dirty="0" smtClean="0"/>
              <a:t> </a:t>
            </a:r>
            <a:r>
              <a:rPr lang="en-US" dirty="0" err="1" smtClean="0"/>
              <a:t>Grosso’s</a:t>
            </a:r>
            <a:r>
              <a:rPr lang="en-US" dirty="0" smtClean="0"/>
              <a:t> center pivot timing varies dramatically across short spans (i.e. some center pivot is yellow while others are green) 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Irregularly spaced center pivot and heterogeneous natural vegetation make it hard to pinpoint actual center pivot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As-is, natural vegetation is very often misclassified as center pivot because of the edges.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Size of center pivots is very uniform in Kansas but more varied in </a:t>
            </a:r>
            <a:r>
              <a:rPr lang="en-US" dirty="0" err="1" smtClean="0"/>
              <a:t>Mato</a:t>
            </a:r>
            <a:r>
              <a:rPr lang="en-US" dirty="0" smtClean="0"/>
              <a:t> </a:t>
            </a:r>
            <a:r>
              <a:rPr lang="en-US" dirty="0" err="1" smtClean="0"/>
              <a:t>Grosso</a:t>
            </a:r>
            <a:r>
              <a:rPr lang="en-US" dirty="0" smtClean="0"/>
              <a:t>, is a problem for edge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8760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584" y="151663"/>
            <a:ext cx="488381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Center Pivot detection: sensitivity to size of kernel</a:t>
            </a:r>
          </a:p>
          <a:p>
            <a:endParaRPr lang="en-US" dirty="0"/>
          </a:p>
          <a:p>
            <a:r>
              <a:rPr lang="en-US" dirty="0" smtClean="0"/>
              <a:t>In GEE: </a:t>
            </a:r>
            <a:r>
              <a:rPr lang="en-US" dirty="0" err="1" smtClean="0"/>
              <a:t>LandCover</a:t>
            </a:r>
            <a:r>
              <a:rPr lang="en-US" dirty="0" smtClean="0"/>
              <a:t>/Center Pivot Classification</a:t>
            </a:r>
          </a:p>
          <a:p>
            <a:endParaRPr lang="en-US" dirty="0" smtClean="0"/>
          </a:p>
        </p:txBody>
      </p:sp>
      <p:grpSp>
        <p:nvGrpSpPr>
          <p:cNvPr id="9" name="Group 8"/>
          <p:cNvGrpSpPr/>
          <p:nvPr/>
        </p:nvGrpSpPr>
        <p:grpSpPr>
          <a:xfrm>
            <a:off x="278058" y="3500584"/>
            <a:ext cx="5085853" cy="3092992"/>
            <a:chOff x="278058" y="3500584"/>
            <a:chExt cx="5085853" cy="309299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78058" y="3500584"/>
              <a:ext cx="5085853" cy="3092992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9844" y="3621686"/>
              <a:ext cx="1945214" cy="36933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Kernel size = 300m</a:t>
              </a:r>
              <a:endParaRPr lang="en-US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88062" y="1182943"/>
            <a:ext cx="5082675" cy="2305300"/>
            <a:chOff x="288062" y="1182943"/>
            <a:chExt cx="5082675" cy="230530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8062" y="1182943"/>
              <a:ext cx="5082675" cy="23053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23753" y="1214777"/>
              <a:ext cx="1945214" cy="369332"/>
            </a:xfrm>
            <a:prstGeom prst="rect">
              <a:avLst/>
            </a:prstGeom>
            <a:solidFill>
              <a:schemeClr val="bg1">
                <a:alpha val="50000"/>
              </a:schemeClr>
            </a:solidFill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Kernel size = 500m</a:t>
              </a:r>
              <a:endParaRPr lang="en-US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5650527" y="57074"/>
            <a:ext cx="6294615" cy="3502545"/>
            <a:chOff x="5650527" y="328185"/>
            <a:chExt cx="6294615" cy="3502545"/>
          </a:xfrm>
        </p:grpSpPr>
        <p:grpSp>
          <p:nvGrpSpPr>
            <p:cNvPr id="12" name="Group 11"/>
            <p:cNvGrpSpPr/>
            <p:nvPr/>
          </p:nvGrpSpPr>
          <p:grpSpPr>
            <a:xfrm>
              <a:off x="5650527" y="1187358"/>
              <a:ext cx="4717579" cy="2643372"/>
              <a:chOff x="5650527" y="1187358"/>
              <a:chExt cx="4717579" cy="2643372"/>
            </a:xfrm>
          </p:grpSpPr>
          <p:pic>
            <p:nvPicPr>
              <p:cNvPr id="10" name="Picture 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05079" y="1187358"/>
                <a:ext cx="4663027" cy="2643372"/>
              </a:xfrm>
              <a:prstGeom prst="rect">
                <a:avLst/>
              </a:prstGeom>
            </p:spPr>
          </p:pic>
          <p:sp>
            <p:nvSpPr>
              <p:cNvPr id="11" name="TextBox 10"/>
              <p:cNvSpPr txBox="1"/>
              <p:nvPr/>
            </p:nvSpPr>
            <p:spPr>
              <a:xfrm>
                <a:off x="5650527" y="1215514"/>
                <a:ext cx="1945214" cy="369332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Kernel size = 700m</a:t>
                </a:r>
                <a:endParaRPr lang="en-US" dirty="0"/>
              </a:p>
            </p:txBody>
          </p:sp>
        </p:grpSp>
        <p:sp>
          <p:nvSpPr>
            <p:cNvPr id="13" name="TextBox 12"/>
            <p:cNvSpPr txBox="1"/>
            <p:nvPr/>
          </p:nvSpPr>
          <p:spPr>
            <a:xfrm>
              <a:off x="7948435" y="328185"/>
              <a:ext cx="1561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Radius = 780m</a:t>
              </a:r>
              <a:endParaRPr lang="en-US" dirty="0"/>
            </a:p>
          </p:txBody>
        </p:sp>
        <p:cxnSp>
          <p:nvCxnSpPr>
            <p:cNvPr id="15" name="Straight Arrow Connector 14"/>
            <p:cNvCxnSpPr>
              <a:stCxn id="13" idx="2"/>
            </p:cNvCxnSpPr>
            <p:nvPr/>
          </p:nvCxnSpPr>
          <p:spPr>
            <a:xfrm flipH="1">
              <a:off x="8419347" y="697517"/>
              <a:ext cx="309635" cy="729375"/>
            </a:xfrm>
            <a:prstGeom prst="straightConnector1">
              <a:avLst/>
            </a:prstGeom>
            <a:ln w="38100">
              <a:solidFill>
                <a:srgbClr val="00009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>
              <a:stCxn id="21" idx="0"/>
            </p:cNvCxnSpPr>
            <p:nvPr/>
          </p:nvCxnSpPr>
          <p:spPr>
            <a:xfrm flipH="1" flipV="1">
              <a:off x="9646575" y="2126070"/>
              <a:ext cx="1518020" cy="452046"/>
            </a:xfrm>
            <a:prstGeom prst="straightConnector1">
              <a:avLst/>
            </a:prstGeom>
            <a:ln w="38100">
              <a:solidFill>
                <a:srgbClr val="00009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10384048" y="2578116"/>
              <a:ext cx="156109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Radius = 350m</a:t>
              </a:r>
              <a:endParaRPr lang="en-US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641181" y="3848917"/>
            <a:ext cx="4967295" cy="3009083"/>
            <a:chOff x="6269065" y="3681381"/>
            <a:chExt cx="4967295" cy="3009083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561870" y="3681381"/>
              <a:ext cx="4674490" cy="279091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 rot="16200000">
              <a:off x="6079056" y="4908509"/>
              <a:ext cx="7493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Count</a:t>
              </a:r>
              <a:endParaRPr lang="en-US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762924" y="6321132"/>
              <a:ext cx="23534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Center pivot radius [m]</a:t>
              </a:r>
              <a:endParaRPr lang="en-US" dirty="0"/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10656272" y="4869120"/>
            <a:ext cx="1411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Min: 5m</a:t>
            </a:r>
          </a:p>
          <a:p>
            <a:r>
              <a:rPr lang="en-US" dirty="0" smtClean="0"/>
              <a:t>Max: 1300 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514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912</TotalTime>
  <Words>430</Words>
  <Application>Microsoft Macintosh PowerPoint</Application>
  <PresentationFormat>Custom</PresentationFormat>
  <Paragraphs>43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Land cover map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cover map</dc:title>
  <dc:creator>MsMonkey</dc:creator>
  <cp:lastModifiedBy>Ming Zhang</cp:lastModifiedBy>
  <cp:revision>16</cp:revision>
  <dcterms:created xsi:type="dcterms:W3CDTF">2019-01-21T19:25:17Z</dcterms:created>
  <dcterms:modified xsi:type="dcterms:W3CDTF">2019-01-23T22:52:52Z</dcterms:modified>
</cp:coreProperties>
</file>

<file path=docProps/thumbnail.jpeg>
</file>